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02" r:id="rId3"/>
    <p:sldId id="274" r:id="rId4"/>
    <p:sldId id="273" r:id="rId5"/>
    <p:sldId id="303" r:id="rId6"/>
    <p:sldId id="304" r:id="rId7"/>
    <p:sldId id="296" r:id="rId8"/>
    <p:sldId id="272" r:id="rId9"/>
    <p:sldId id="332" r:id="rId10"/>
    <p:sldId id="276" r:id="rId11"/>
    <p:sldId id="308" r:id="rId12"/>
    <p:sldId id="309" r:id="rId13"/>
    <p:sldId id="275" r:id="rId14"/>
    <p:sldId id="305" r:id="rId15"/>
    <p:sldId id="286" r:id="rId16"/>
    <p:sldId id="287" r:id="rId17"/>
    <p:sldId id="307" r:id="rId18"/>
    <p:sldId id="278" r:id="rId19"/>
    <p:sldId id="310" r:id="rId20"/>
    <p:sldId id="300" r:id="rId21"/>
    <p:sldId id="259" r:id="rId22"/>
    <p:sldId id="257" r:id="rId23"/>
    <p:sldId id="258" r:id="rId24"/>
    <p:sldId id="263" r:id="rId25"/>
    <p:sldId id="333" r:id="rId26"/>
    <p:sldId id="260" r:id="rId27"/>
    <p:sldId id="262" r:id="rId28"/>
    <p:sldId id="29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34" r:id="rId39"/>
    <p:sldId id="292" r:id="rId40"/>
    <p:sldId id="321" r:id="rId41"/>
    <p:sldId id="322" r:id="rId42"/>
    <p:sldId id="324" r:id="rId43"/>
    <p:sldId id="327" r:id="rId44"/>
    <p:sldId id="329" r:id="rId45"/>
    <p:sldId id="335" r:id="rId46"/>
    <p:sldId id="330" r:id="rId47"/>
    <p:sldId id="331" r:id="rId48"/>
    <p:sldId id="325" r:id="rId49"/>
    <p:sldId id="326" r:id="rId50"/>
    <p:sldId id="328" r:id="rId51"/>
    <p:sldId id="291" r:id="rId52"/>
    <p:sldId id="285" r:id="rId53"/>
    <p:sldId id="284" r:id="rId54"/>
    <p:sldId id="29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F2B5C"/>
    <a:srgbClr val="282C34"/>
    <a:srgbClr val="EB4747"/>
    <a:srgbClr val="00284C"/>
    <a:srgbClr val="BFAAA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75893"/>
  </p:normalViewPr>
  <p:slideViewPr>
    <p:cSldViewPr snapToGrid="0" snapToObjects="1">
      <p:cViewPr>
        <p:scale>
          <a:sx n="83" d="100"/>
          <a:sy n="83" d="100"/>
        </p:scale>
        <p:origin x="15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A0096-CB66-0644-9D3D-4AF737C9EC96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2132B-A355-FE42-AD7B-936A803BD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2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0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Pause</a:t>
            </a:r>
            <a:r>
              <a:rPr lang="mr-IN" dirty="0" smtClean="0"/>
              <a:t>…</a:t>
            </a:r>
            <a:r>
              <a:rPr lang="es-ES_tradnl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FUCKING READ THIS BLOG. They know their shit way</a:t>
            </a:r>
            <a:r>
              <a:rPr lang="en-US" baseline="0" dirty="0" smtClean="0"/>
              <a:t> better than 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see this heart? This means I love this guys.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guys put this on their front</a:t>
            </a:r>
            <a:r>
              <a:rPr lang="en-US" baseline="0" dirty="0" smtClean="0"/>
              <a:t> page. Its LOVE! This is some serious shit, you don’t play with love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PlasmaDesign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5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0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StoryBook</a:t>
            </a:r>
            <a:r>
              <a:rPr lang="en-US" baseline="0" dirty="0" smtClean="0"/>
              <a:t> - </a:t>
            </a:r>
            <a:r>
              <a:rPr lang="en-US" dirty="0" smtClean="0"/>
              <a:t>http://</a:t>
            </a:r>
            <a:r>
              <a:rPr lang="en-US" dirty="0" err="1" smtClean="0"/>
              <a:t>airbnb.io</a:t>
            </a:r>
            <a:r>
              <a:rPr lang="en-US" dirty="0" smtClean="0"/>
              <a:t>/react-dates/ </a:t>
            </a:r>
          </a:p>
          <a:p>
            <a:r>
              <a:rPr lang="en-US" dirty="0" smtClean="0"/>
              <a:t>Style Guide</a:t>
            </a:r>
            <a:r>
              <a:rPr lang="en-US" baseline="0" dirty="0" smtClean="0"/>
              <a:t> - </a:t>
            </a:r>
            <a:r>
              <a:rPr lang="en-US" dirty="0" smtClean="0"/>
              <a:t>https://</a:t>
            </a:r>
            <a:r>
              <a:rPr lang="en-US" dirty="0" err="1" smtClean="0"/>
              <a:t>www.lightningdesignsystem.com</a:t>
            </a:r>
            <a:r>
              <a:rPr lang="en-US" dirty="0" smtClean="0"/>
              <a:t>/components/breadcrumbs</a:t>
            </a:r>
          </a:p>
          <a:p>
            <a:r>
              <a:rPr lang="en-US" dirty="0" smtClean="0"/>
              <a:t>Design System - 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andrewcouldwell</a:t>
            </a:r>
            <a:r>
              <a:rPr lang="en-US" dirty="0" smtClean="0"/>
              <a:t>/plasma-design-system-4d63fb6c1afc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6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0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132B-A355-FE42-AD7B-936A803BD8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blog.hichroma.com/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torybooks/storybook" TargetMode="External"/><Relationship Id="rId12" Type="http://schemas.openxmlformats.org/officeDocument/2006/relationships/hyperlink" Target="https://github.com/ui-storybook/sb" TargetMode="External"/><Relationship Id="rId13" Type="http://schemas.openxmlformats.org/officeDocument/2006/relationships/hyperlink" Target="http://www.angularplayground.it/" TargetMode="External"/><Relationship Id="rId14" Type="http://schemas.openxmlformats.org/officeDocument/2006/relationships/hyperlink" Target="https://chrislopresto.github.io/ember-freesty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torybooks/react-storybook" TargetMode="External"/><Relationship Id="rId4" Type="http://schemas.openxmlformats.org/officeDocument/2006/relationships/hyperlink" Target="https://github.com/react-cosmos/react-cosmos" TargetMode="External"/><Relationship Id="rId5" Type="http://schemas.openxmlformats.org/officeDocument/2006/relationships/hyperlink" Target="https://github.com/carteb/carte-blanche" TargetMode="External"/><Relationship Id="rId6" Type="http://schemas.openxmlformats.org/officeDocument/2006/relationships/hyperlink" Target="https://compositor.io/lab/" TargetMode="External"/><Relationship Id="rId7" Type="http://schemas.openxmlformats.org/officeDocument/2006/relationships/hyperlink" Target="http://www.electrode.io/#electrode-tools" TargetMode="External"/><Relationship Id="rId8" Type="http://schemas.openxmlformats.org/officeDocument/2006/relationships/hyperlink" Target="https://github.com/meteor/chromatic/" TargetMode="External"/><Relationship Id="rId9" Type="http://schemas.openxmlformats.org/officeDocument/2006/relationships/hyperlink" Target="http://bluekit.blueberry.io/" TargetMode="External"/><Relationship Id="rId10" Type="http://schemas.openxmlformats.org/officeDocument/2006/relationships/hyperlink" Target="https://github.com/vue-play/vue-play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s://blog.hichrom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/>
              <a:t>Component</a:t>
            </a:r>
            <a:br>
              <a:rPr lang="en-US" sz="6000" b="1" dirty="0" smtClean="0"/>
            </a:br>
            <a:r>
              <a:rPr lang="en-US" sz="6000" b="1" dirty="0" smtClean="0"/>
              <a:t>Driven </a:t>
            </a:r>
            <a:r>
              <a:rPr lang="en-US" sz="6000" b="1" dirty="0"/>
              <a:t>Development with </a:t>
            </a:r>
            <a:r>
              <a:rPr lang="en-US" sz="6000" b="1" dirty="0" smtClean="0"/>
              <a:t>React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Alberto </a:t>
            </a:r>
            <a:r>
              <a:rPr lang="en-US" dirty="0" err="1" smtClean="0"/>
              <a:t>Villar</a:t>
            </a:r>
            <a:r>
              <a:rPr lang="en-US" dirty="0" smtClean="0"/>
              <a:t> (</a:t>
            </a:r>
            <a:r>
              <a:rPr lang="en-US" dirty="0" err="1" smtClean="0"/>
              <a:t>Vilva</a:t>
            </a:r>
            <a:r>
              <a:rPr lang="en-US" dirty="0" smtClean="0"/>
              <a:t>.)</a:t>
            </a:r>
            <a:endParaRPr lang="en-US" dirty="0"/>
          </a:p>
        </p:txBody>
      </p:sp>
      <p:pic>
        <p:nvPicPr>
          <p:cNvPr id="8194" name="Picture 2" descr="esultado de imagen de reac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798" y="2503665"/>
            <a:ext cx="6774873" cy="67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055165"/>
            <a:ext cx="12192000" cy="280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067339" y="2104028"/>
            <a:ext cx="7813817" cy="2497958"/>
            <a:chOff x="2067339" y="1958254"/>
            <a:chExt cx="7813817" cy="2497958"/>
          </a:xfrm>
        </p:grpSpPr>
        <p:pic>
          <p:nvPicPr>
            <p:cNvPr id="18" name="Picture 17" descr="esultado de imagen de lego piece sketch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9224" y="1958254"/>
              <a:ext cx="3530046" cy="249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67339" y="3193774"/>
              <a:ext cx="2385391" cy="0"/>
            </a:xfrm>
            <a:prstGeom prst="straightConnector1">
              <a:avLst/>
            </a:prstGeom>
            <a:ln w="79375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421217" y="3193774"/>
              <a:ext cx="2385391" cy="0"/>
            </a:xfrm>
            <a:prstGeom prst="straightConnector1">
              <a:avLst/>
            </a:prstGeom>
            <a:ln w="79375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56333" y="2345182"/>
              <a:ext cx="19528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smtClean="0"/>
                <a:t>PROPS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30455" y="2345182"/>
              <a:ext cx="19528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smtClean="0"/>
                <a:t>STATE?</a:t>
              </a:r>
              <a:endParaRPr lang="en-US" sz="4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6668" y="3471050"/>
              <a:ext cx="253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RENDER</a:t>
              </a:r>
              <a:endParaRPr lang="en-US" sz="4000" b="1" dirty="0"/>
            </a:p>
          </p:txBody>
        </p:sp>
      </p:grpSp>
      <p:pic>
        <p:nvPicPr>
          <p:cNvPr id="10" name="Picture 2" descr="esultado de imagen de react logo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8573" y="4301621"/>
            <a:ext cx="2309921" cy="230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92" y="-1218052"/>
            <a:ext cx="10213384" cy="9786336"/>
          </a:xfrm>
        </p:spPr>
      </p:pic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92" y="-1218052"/>
            <a:ext cx="10213384" cy="9786336"/>
          </a:xfrm>
        </p:spPr>
      </p:pic>
      <p:cxnSp>
        <p:nvCxnSpPr>
          <p:cNvPr id="8" name="Straight Connector 7"/>
          <p:cNvCxnSpPr/>
          <p:nvPr/>
        </p:nvCxnSpPr>
        <p:spPr>
          <a:xfrm>
            <a:off x="511444" y="263471"/>
            <a:ext cx="11360258" cy="6323309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91146" y="371959"/>
            <a:ext cx="11546237" cy="5889813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sultado de imagen de lego ca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8" y="-796788"/>
            <a:ext cx="12305654" cy="76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266324" cy="6858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84137"/>
            <a:ext cx="12216847" cy="5140269"/>
          </a:xfrm>
        </p:spPr>
      </p:pic>
      <p:sp>
        <p:nvSpPr>
          <p:cNvPr id="2" name="Rectangle 1"/>
          <p:cNvSpPr/>
          <p:nvPr/>
        </p:nvSpPr>
        <p:spPr>
          <a:xfrm>
            <a:off x="6783024" y="5708543"/>
            <a:ext cx="50193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http://</a:t>
            </a:r>
            <a:r>
              <a:rPr lang="en-US" sz="4400" dirty="0" err="1">
                <a:solidFill>
                  <a:schemeClr val="bg1"/>
                </a:solidFill>
              </a:rPr>
              <a:t>bit.ly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JVStyled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05799" y="5988424"/>
            <a:ext cx="1465730" cy="44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4" name="Picture 4" descr="esultado de imagen de lego explode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6011" y="493846"/>
            <a:ext cx="7972328" cy="58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60176" y="5145437"/>
            <a:ext cx="110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x2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960176" y="4510007"/>
            <a:ext cx="309966" cy="74391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812583" y="5253925"/>
            <a:ext cx="1224366" cy="2582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206" y="422881"/>
            <a:ext cx="112839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THE GLUE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31746" name="Picture 2" descr="ttps://i5.walmartimages.com/asr/e68a3c3d-6814-4d50-b2f1-e655912d88c5_1.26ebaac31f1f99f2a120aaff8845e21c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2683" y="2241176"/>
            <a:ext cx="4852707" cy="48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8206" y="2241176"/>
            <a:ext cx="1128395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HOC</a:t>
            </a:r>
          </a:p>
          <a:p>
            <a:pPr algn="ctr"/>
            <a:r>
              <a:rPr lang="es-ES_tradnl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Markup</a:t>
            </a:r>
            <a:endParaRPr lang="es-ES_tradnl" sz="6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  <a:p>
            <a:pPr algn="ctr"/>
            <a:r>
              <a:rPr lang="es-ES_tradnl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Prop</a:t>
            </a:r>
            <a:r>
              <a:rPr lang="es-ES_tradnl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Chaining</a:t>
            </a:r>
            <a:endParaRPr lang="es-ES_tradnl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266324" cy="6858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89268"/>
            <a:ext cx="11236271" cy="6437180"/>
          </a:xfrm>
        </p:spPr>
      </p:pic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A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3554" name="Picture 2" descr="ttp://images01.estovalelapena.com/images/2014/12/25/x9-construcciones-lego-dejaran-cuadros-141953557533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54156"/>
            <a:ext cx="12192000" cy="50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5963" y="442913"/>
            <a:ext cx="1585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charset="0"/>
                <a:ea typeface="Comic Sans MS" charset="0"/>
                <a:cs typeface="Comic Sans MS" charset="0"/>
              </a:rPr>
              <a:t>I </a:t>
            </a:r>
            <a:r>
              <a:rPr lang="en-US" sz="1400" smtClean="0">
                <a:latin typeface="Comic Sans MS" charset="0"/>
                <a:ea typeface="Comic Sans MS" charset="0"/>
                <a:cs typeface="Comic Sans MS" charset="0"/>
              </a:rPr>
              <a:t>love components so much</a:t>
            </a:r>
            <a:endParaRPr lang="en-US" sz="140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809549" y="1222409"/>
            <a:ext cx="404262" cy="353955"/>
          </a:xfrm>
          <a:prstGeom prst="curvedConnector3">
            <a:avLst>
              <a:gd name="adj1" fmla="val 238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266324" cy="6858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77832"/>
            <a:ext cx="9205993" cy="6449455"/>
          </a:xfrm>
        </p:spPr>
      </p:pic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n relacionad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4740" y="956857"/>
            <a:ext cx="4906462" cy="43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sultado de imagen de react logo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396" y="956857"/>
            <a:ext cx="1091789" cy="10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57284" y="813070"/>
            <a:ext cx="47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s-ES_tradn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0072" y="1840932"/>
            <a:ext cx="471581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4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Permeable</a:t>
            </a:r>
          </a:p>
          <a:p>
            <a:r>
              <a:rPr lang="es-ES_tradnl" sz="420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Dependant</a:t>
            </a:r>
            <a:endParaRPr lang="es-ES_tradnl" sz="420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s-ES_tradnl" sz="420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Dif</a:t>
            </a:r>
            <a:r>
              <a:rPr lang="es-ES_tradnl" sz="4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. to share</a:t>
            </a:r>
          </a:p>
          <a:p>
            <a:r>
              <a:rPr lang="es-ES_tradnl" sz="420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Dif</a:t>
            </a:r>
            <a:r>
              <a:rPr lang="es-ES_tradnl" sz="4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. to test</a:t>
            </a:r>
          </a:p>
          <a:p>
            <a:r>
              <a:rPr lang="es-ES_tradnl" sz="420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Dif</a:t>
            </a:r>
            <a:r>
              <a:rPr lang="es-ES_tradnl" sz="4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. to </a:t>
            </a:r>
            <a:r>
              <a:rPr lang="es-ES_tradnl" sz="420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maintain</a:t>
            </a:r>
            <a:endParaRPr lang="es-ES_tradnl" sz="420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s-ES_tradnl" sz="4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Heavy</a:t>
            </a:r>
            <a:endParaRPr lang="es-ES_tradnl" sz="42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73962" y="1924871"/>
            <a:ext cx="521176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4000" dirty="0" err="1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Encapsulated</a:t>
            </a:r>
            <a:endParaRPr lang="es-ES_tradnl" sz="4000" dirty="0" smtClean="0">
              <a:ln w="13462">
                <a:solidFill>
                  <a:schemeClr val="bg1"/>
                </a:solidFill>
                <a:prstDash val="solid"/>
              </a:ln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s-ES_tradnl" sz="4000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Independent</a:t>
            </a:r>
            <a:endParaRPr lang="es-ES_tradnl" sz="4000" cap="none" spc="0" dirty="0" smtClean="0">
              <a:ln w="13462">
                <a:solidFill>
                  <a:schemeClr val="bg1"/>
                </a:solidFill>
                <a:prstDash val="solid"/>
              </a:ln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s-ES_tradnl" sz="4000" dirty="0" err="1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Easier</a:t>
            </a:r>
            <a:r>
              <a:rPr lang="es-ES_tradnl" sz="4000" dirty="0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 to share</a:t>
            </a:r>
          </a:p>
          <a:p>
            <a:r>
              <a:rPr lang="es-ES_tradnl" sz="4000" dirty="0" err="1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Easier</a:t>
            </a:r>
            <a:r>
              <a:rPr lang="es-ES_tradnl" sz="4000" dirty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4000" dirty="0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to test</a:t>
            </a:r>
          </a:p>
          <a:p>
            <a:r>
              <a:rPr lang="es-ES_tradnl" sz="4000" dirty="0" err="1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Easier</a:t>
            </a:r>
            <a:r>
              <a:rPr lang="es-ES_tradnl" sz="4000" cap="none" spc="0" dirty="0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 to </a:t>
            </a:r>
            <a:r>
              <a:rPr lang="es-ES_tradnl" sz="4000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maintain</a:t>
            </a:r>
            <a:endParaRPr lang="es-ES_tradnl" sz="4000" cap="none" spc="0" dirty="0" smtClean="0">
              <a:ln w="13462">
                <a:solidFill>
                  <a:schemeClr val="bg1"/>
                </a:solidFill>
                <a:prstDash val="solid"/>
              </a:ln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s-ES_tradnl" sz="4000" dirty="0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DRY</a:t>
            </a:r>
            <a:r>
              <a:rPr lang="es-ES_tradnl" sz="4000" dirty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4000" dirty="0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&amp; </a:t>
            </a:r>
            <a:r>
              <a:rPr lang="es-ES_tradnl" sz="4000" dirty="0" err="1" smtClean="0">
                <a:ln w="13462">
                  <a:solidFill>
                    <a:schemeClr val="bg1"/>
                  </a:solidFill>
                  <a:prstDash val="solid"/>
                </a:ln>
                <a:latin typeface="Futura Medium" charset="0"/>
                <a:ea typeface="Futura Medium" charset="0"/>
                <a:cs typeface="Futura Medium" charset="0"/>
              </a:rPr>
              <a:t>Lightweight</a:t>
            </a:r>
            <a:endParaRPr lang="es-ES_tradnl" sz="4000" cap="none" spc="0" dirty="0" smtClean="0">
              <a:ln w="13462">
                <a:solidFill>
                  <a:schemeClr val="bg1"/>
                </a:solidFill>
                <a:prstDash val="solid"/>
              </a:ln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0072" y="668573"/>
            <a:ext cx="471581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4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MONOLITH</a:t>
            </a:r>
            <a:endParaRPr lang="es-ES_tradnl" sz="4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3962" y="668573"/>
            <a:ext cx="471581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4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COMPONENTS</a:t>
            </a:r>
            <a:endParaRPr lang="es-ES_tradnl" sz="4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10072" y="1658319"/>
            <a:ext cx="45608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3962" y="1658319"/>
            <a:ext cx="45608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8078" y="1376879"/>
            <a:ext cx="8655203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199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VDD</a:t>
            </a:r>
            <a:endParaRPr lang="es-ES_tradnl" sz="199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07" y="612839"/>
            <a:ext cx="11146418" cy="51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07" y="612839"/>
            <a:ext cx="11146418" cy="5164507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651163" y="4405746"/>
            <a:ext cx="10183091" cy="56803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07" y="612839"/>
            <a:ext cx="11146418" cy="5164507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651163" y="4405746"/>
            <a:ext cx="10183091" cy="56803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679" y="917173"/>
            <a:ext cx="2650865" cy="23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2580" y="1872825"/>
            <a:ext cx="865520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Visual 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Driven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Development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s://www.soapui.org/soapui/media/images/dojo/TDD-diagram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3117" y="520128"/>
            <a:ext cx="5893902" cy="55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n relacionad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1884217" y="-138545"/>
            <a:ext cx="3394363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soapui.org/soapui/media/images/dojo/TDD-diagram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3117" y="520128"/>
            <a:ext cx="5893902" cy="55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047123" y="2604655"/>
            <a:ext cx="2105890" cy="210589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06290" y="3195935"/>
            <a:ext cx="153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>
                <a:solidFill>
                  <a:schemeClr val="bg1"/>
                </a:solidFill>
              </a:rPr>
              <a:t>VDD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76610" y="819500"/>
            <a:ext cx="1298260" cy="1298260"/>
          </a:xfrm>
          <a:prstGeom prst="ellipse">
            <a:avLst/>
          </a:prstGeom>
          <a:solidFill>
            <a:srgbClr val="EB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355608" y="1071553"/>
            <a:ext cx="1488919" cy="817151"/>
            <a:chOff x="5355608" y="1016135"/>
            <a:chExt cx="1488919" cy="817150"/>
          </a:xfrm>
        </p:grpSpPr>
        <p:sp>
          <p:nvSpPr>
            <p:cNvPr id="8" name="TextBox 7"/>
            <p:cNvSpPr txBox="1"/>
            <p:nvPr/>
          </p:nvSpPr>
          <p:spPr>
            <a:xfrm>
              <a:off x="5355608" y="1371621"/>
              <a:ext cx="14889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IT FAILS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5608" y="1016135"/>
              <a:ext cx="1488919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HA! HA!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 x A human being</a:t>
            </a:r>
          </a:p>
          <a:p>
            <a:r>
              <a:rPr lang="en-US" sz="3600" dirty="0" smtClean="0"/>
              <a:t>1 x A way to make encapsulated code (React!)</a:t>
            </a:r>
          </a:p>
          <a:p>
            <a:r>
              <a:rPr lang="en-US" sz="3600" dirty="0" smtClean="0"/>
              <a:t>1 x A spec (Component Design) </a:t>
            </a:r>
          </a:p>
          <a:p>
            <a:r>
              <a:rPr lang="en-US" sz="3600" b="1" dirty="0"/>
              <a:t>1 x </a:t>
            </a:r>
            <a:r>
              <a:rPr lang="en-US" sz="3600" b="1" dirty="0" err="1"/>
              <a:t>Indendent</a:t>
            </a:r>
            <a:r>
              <a:rPr lang="en-US" sz="3600" b="1" dirty="0"/>
              <a:t> development </a:t>
            </a:r>
            <a:r>
              <a:rPr lang="en-US" sz="3600" b="1" dirty="0" err="1"/>
              <a:t>enviroment</a:t>
            </a:r>
            <a:r>
              <a:rPr lang="en-US" sz="3600" b="1" dirty="0"/>
              <a:t> (Component explorer)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9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2580" y="1624852"/>
            <a:ext cx="865520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Component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Explorers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580" y="4673592"/>
            <a:ext cx="86552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4000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(Style </a:t>
            </a:r>
            <a:r>
              <a:rPr lang="es-ES_tradnl" sz="4000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guides</a:t>
            </a:r>
            <a:r>
              <a:rPr lang="es-ES_tradnl" sz="4000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?)</a:t>
            </a:r>
            <a:endParaRPr lang="es-ES_tradnl" sz="40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esultado de imagen de monolith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52580" y="4995962"/>
            <a:ext cx="865520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MONOLITH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s://cdn-images-1.medium.com/max/2000/1*JXCnTd-VcYfP4us-TIpEo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15321"/>
            <a:ext cx="12192000" cy="51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64341" y="6378077"/>
            <a:ext cx="106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by: Chroma -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blog.hichroma.com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364" name="Picture 4" descr="esultado de imagen de heart emoji 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162" y="6446647"/>
            <a:ext cx="237372" cy="2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70933" y="-152400"/>
            <a:ext cx="12733866" cy="7162800"/>
          </a:xfrm>
          <a:prstGeom prst="rect">
            <a:avLst/>
          </a:prstGeom>
          <a:solidFill>
            <a:srgbClr val="0028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521" y="2300787"/>
            <a:ext cx="8582958" cy="1470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79" y="4210813"/>
            <a:ext cx="2324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566212"/>
          </a:xfrm>
        </p:spPr>
      </p:pic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087" y="1045860"/>
            <a:ext cx="9109076" cy="43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087" y="1045860"/>
            <a:ext cx="9109076" cy="433765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57788" y="4371975"/>
            <a:ext cx="857250" cy="857250"/>
          </a:xfrm>
          <a:prstGeom prst="ellipse">
            <a:avLst/>
          </a:prstGeom>
          <a:noFill/>
          <a:ln w="920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43375" y="4371975"/>
            <a:ext cx="1014413" cy="30003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550693" y="3103260"/>
            <a:ext cx="23813" cy="1163941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015038" y="4972958"/>
            <a:ext cx="1106092" cy="5315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599213" y="5302552"/>
            <a:ext cx="88701" cy="525801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15038" y="3685230"/>
            <a:ext cx="1385887" cy="81862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torybook Screensho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8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577" y="644688"/>
            <a:ext cx="3833906" cy="4952492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>React</a:t>
            </a:r>
            <a:b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3"/>
              </a:rPr>
              <a:t>Storybook</a:t>
            </a: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4"/>
              </a:rPr>
              <a:t>React Cosmos</a:t>
            </a:r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b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5"/>
              </a:rPr>
              <a:t>Carte Blanche</a:t>
            </a:r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b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6"/>
              </a:rPr>
              <a:t>Compositor Lab</a:t>
            </a:r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, </a:t>
            </a:r>
            <a:b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7"/>
              </a:rPr>
              <a:t>Electrode Explorer</a:t>
            </a: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8"/>
              </a:rPr>
              <a:t>Chromatic</a:t>
            </a:r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b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9"/>
              </a:rPr>
              <a:t>Bluekit</a:t>
            </a:r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b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</a:b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51930" y="65403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latin typeface="Futura Medium" charset="0"/>
                <a:ea typeface="Futura Medium" charset="0"/>
                <a:cs typeface="Futura Medium" charset="0"/>
              </a:rPr>
              <a:t>Vue</a:t>
            </a:r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10"/>
              </a:rPr>
              <a:t>Vue-play</a:t>
            </a:r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11"/>
              </a:rPr>
              <a:t>Storybook</a:t>
            </a:r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b="1" dirty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>Angular</a:t>
            </a:r>
          </a:p>
          <a:p>
            <a:pPr algn="l"/>
            <a:endParaRPr lang="en-US" sz="2800" b="1" dirty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>
                <a:latin typeface="Futura Medium" charset="0"/>
                <a:ea typeface="Futura Medium" charset="0"/>
                <a:cs typeface="Futura Medium" charset="0"/>
                <a:hlinkClick r:id="rId12"/>
              </a:rPr>
              <a:t>UI Storybook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13"/>
              </a:rPr>
              <a:t>Playground</a:t>
            </a:r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</a:rPr>
              <a:t>Ember</a:t>
            </a:r>
          </a:p>
          <a:p>
            <a:pPr algn="l"/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r>
              <a:rPr lang="en-US" sz="2800" b="1" dirty="0" smtClean="0">
                <a:latin typeface="Futura Medium" charset="0"/>
                <a:ea typeface="Futura Medium" charset="0"/>
                <a:cs typeface="Futura Medium" charset="0"/>
                <a:hlinkClick r:id="rId14"/>
              </a:rPr>
              <a:t>Ember Freestyle</a:t>
            </a:r>
            <a:endParaRPr lang="en-US" sz="2800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l"/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2580" y="1249370"/>
            <a:ext cx="8655203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ISOLATED</a:t>
            </a:r>
          </a:p>
          <a:p>
            <a:pPr algn="ctr"/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INTERACTIVE</a:t>
            </a:r>
          </a:p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INDEPENDENT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2580" y="2043915"/>
            <a:ext cx="865520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+ </a:t>
            </a:r>
            <a:r>
              <a:rPr lang="es-ES_tradnl" sz="8800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Y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our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testing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suite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638" y="1097910"/>
            <a:ext cx="11349088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Very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8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pretty</a:t>
            </a:r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  <a:p>
            <a:pPr algn="ctr"/>
            <a:r>
              <a:rPr lang="es-ES_tradnl" sz="8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But</a:t>
            </a:r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s-ES_tradnl" sz="8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how</a:t>
            </a:r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do I do </a:t>
            </a:r>
            <a:r>
              <a:rPr lang="es-ES_tradnl" sz="8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all</a:t>
            </a:r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of </a:t>
            </a:r>
            <a:r>
              <a:rPr lang="es-ES_tradnl" sz="8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this</a:t>
            </a:r>
            <a:r>
              <a:rPr lang="mr-IN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…</a:t>
            </a:r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?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2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ttp://farhek.com/a/a/pr/pro-audio-design-forum-view-topic-vintage-digital-clock-circuits-my-brother-desi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402567"/>
            <a:ext cx="12311271" cy="83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83576" y="1450848"/>
            <a:ext cx="8655203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199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A.L.X</a:t>
            </a:r>
            <a:endParaRPr lang="es-ES_tradnl" sz="199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8838"/>
            <a:ext cx="12212665" cy="6854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597" y="807651"/>
            <a:ext cx="5762786" cy="1160634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chemeClr val="bg1"/>
                </a:solidFill>
              </a:rPr>
              <a:t>Alex </a:t>
            </a:r>
            <a:r>
              <a:rPr lang="en-US" sz="6600" dirty="0" err="1" smtClean="0">
                <a:solidFill>
                  <a:schemeClr val="bg1"/>
                </a:solidFill>
              </a:rPr>
              <a:t>Cejudo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50597" y="1906292"/>
            <a:ext cx="5762786" cy="1160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Chief Design Officer @ </a:t>
            </a:r>
            <a:r>
              <a:rPr lang="en-US" sz="2000" dirty="0" err="1" smtClean="0">
                <a:solidFill>
                  <a:schemeClr val="bg1"/>
                </a:solidFill>
              </a:rPr>
              <a:t>Influencity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40624" y="1782305"/>
            <a:ext cx="805912" cy="704304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1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8838"/>
            <a:ext cx="12212665" cy="6854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597" y="807651"/>
            <a:ext cx="5762786" cy="1160634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Alex </a:t>
            </a:r>
            <a:r>
              <a:rPr lang="en-US" sz="6600" dirty="0" err="1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Cejudo</a:t>
            </a:r>
            <a:endParaRPr lang="en-US" sz="66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50597" y="1906292"/>
            <a:ext cx="5762786" cy="1160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Chief Design Officer @ </a:t>
            </a:r>
            <a:r>
              <a:rPr lang="en-US" sz="2000" dirty="0" err="1" smtClean="0">
                <a:solidFill>
                  <a:schemeClr val="bg1"/>
                </a:solidFill>
              </a:rPr>
              <a:t>Influencity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40624" y="1782305"/>
            <a:ext cx="805912" cy="704304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esultado de imagen de crown 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423961">
            <a:off x="277250" y="22614"/>
            <a:ext cx="2886122" cy="192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284147" y="2392763"/>
            <a:ext cx="7188632" cy="1160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 smtClean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Component King</a:t>
            </a:r>
            <a:endParaRPr lang="en-US" sz="66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050" y="1135856"/>
            <a:ext cx="4127500" cy="452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678" y="2450024"/>
            <a:ext cx="4051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266324" cy="6858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725546" cy="9258296"/>
          </a:xfrm>
        </p:spPr>
      </p:pic>
    </p:spTree>
    <p:extLst>
      <p:ext uri="{BB962C8B-B14F-4D97-AF65-F5344CB8AC3E}">
        <p14:creationId xmlns:p14="http://schemas.microsoft.com/office/powerpoint/2010/main" val="20491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266324" cy="6858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7144719" cy="6857495"/>
          </a:xfrm>
        </p:spPr>
      </p:pic>
    </p:spTree>
    <p:extLst>
      <p:ext uri="{BB962C8B-B14F-4D97-AF65-F5344CB8AC3E}">
        <p14:creationId xmlns:p14="http://schemas.microsoft.com/office/powerpoint/2010/main" val="4138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404520" cy="6858000"/>
          </a:xfrm>
        </p:spPr>
      </p:pic>
    </p:spTree>
    <p:extLst>
      <p:ext uri="{BB962C8B-B14F-4D97-AF65-F5344CB8AC3E}">
        <p14:creationId xmlns:p14="http://schemas.microsoft.com/office/powerpoint/2010/main" val="952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6" y="368084"/>
            <a:ext cx="12032564" cy="6121831"/>
          </a:xfrm>
          <a:prstGeom prst="rect">
            <a:avLst/>
          </a:prstGeom>
        </p:spPr>
      </p:pic>
      <p:pic>
        <p:nvPicPr>
          <p:cNvPr id="7" name="Picture 2" descr="esultado de imagen de crown 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47688" y="4930746"/>
            <a:ext cx="2886122" cy="192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233065"/>
          </a:xfrm>
        </p:spPr>
      </p:pic>
      <p:sp>
        <p:nvSpPr>
          <p:cNvPr id="7" name="Rectangle 6"/>
          <p:cNvSpPr/>
          <p:nvPr/>
        </p:nvSpPr>
        <p:spPr>
          <a:xfrm>
            <a:off x="5345160" y="5882795"/>
            <a:ext cx="62889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/>
              <a:t>http://</a:t>
            </a:r>
            <a:r>
              <a:rPr lang="en-US" sz="4400" dirty="0" err="1"/>
              <a:t>bit.ly</a:t>
            </a:r>
            <a:r>
              <a:rPr lang="en-US" sz="4400" dirty="0"/>
              <a:t>/</a:t>
            </a:r>
            <a:r>
              <a:rPr lang="en-US" sz="4400" dirty="0" err="1"/>
              <a:t>PlasmaDesign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321153" cy="7125716"/>
          </a:xfrm>
        </p:spPr>
      </p:pic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34652"/>
          </a:xfrm>
        </p:spPr>
      </p:pic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05654" cy="6879202"/>
          </a:xfrm>
        </p:spPr>
      </p:pic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1627" y="559678"/>
            <a:ext cx="3833906" cy="7421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477865" y="2132333"/>
            <a:ext cx="10365784" cy="74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COMPONENTS + VDD =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6323" y="1852917"/>
            <a:ext cx="1021596" cy="1021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911" y="1852917"/>
            <a:ext cx="687953" cy="10134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93491" y="3153929"/>
            <a:ext cx="6156272" cy="2741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More Usable</a:t>
            </a:r>
          </a:p>
          <a:p>
            <a:pPr algn="l"/>
            <a:r>
              <a:rPr lang="en-US" sz="3200" dirty="0" smtClean="0"/>
              <a:t>More Maintainable</a:t>
            </a:r>
          </a:p>
          <a:p>
            <a:pPr algn="l"/>
            <a:r>
              <a:rPr lang="en-US" sz="3200" dirty="0" err="1" smtClean="0"/>
              <a:t>Favours</a:t>
            </a:r>
            <a:r>
              <a:rPr lang="en-US" sz="3200" dirty="0" smtClean="0"/>
              <a:t> Reuse</a:t>
            </a:r>
          </a:p>
          <a:p>
            <a:pPr algn="l"/>
            <a:r>
              <a:rPr lang="en-US" sz="3200" dirty="0" smtClean="0"/>
              <a:t>Easier to Share</a:t>
            </a:r>
          </a:p>
          <a:p>
            <a:pPr algn="l"/>
            <a:r>
              <a:rPr lang="en-US" sz="3200" dirty="0" smtClean="0"/>
              <a:t>Less Code!</a:t>
            </a:r>
          </a:p>
          <a:p>
            <a:pPr algn="l"/>
            <a:r>
              <a:rPr lang="en-US" sz="3200" dirty="0" smtClean="0"/>
              <a:t>Peace of mind &amp; SPEED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395" y="1083239"/>
            <a:ext cx="7907468" cy="3896904"/>
          </a:xfrm>
        </p:spPr>
      </p:pic>
      <p:sp>
        <p:nvSpPr>
          <p:cNvPr id="5" name="Rectangle 4"/>
          <p:cNvSpPr/>
          <p:nvPr/>
        </p:nvSpPr>
        <p:spPr>
          <a:xfrm>
            <a:off x="3787868" y="4687755"/>
            <a:ext cx="48045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hlinkClick r:id="rId4"/>
              </a:rPr>
              <a:t>https://blog.hichroma.com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1456472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Futura Medium" charset="0"/>
                <a:ea typeface="Futura Medium" charset="0"/>
                <a:cs typeface="Futura Medium" charset="0"/>
              </a:rPr>
              <a:t>Alberto </a:t>
            </a:r>
            <a:r>
              <a:rPr lang="en-US" sz="6000" b="1" dirty="0" err="1" smtClean="0">
                <a:latin typeface="Futura Medium" charset="0"/>
                <a:ea typeface="Futura Medium" charset="0"/>
                <a:cs typeface="Futura Medium" charset="0"/>
              </a:rPr>
              <a:t>Villar</a:t>
            </a:r>
            <a:r>
              <a:rPr lang="en-US" sz="6000" b="1" dirty="0" smtClean="0">
                <a:latin typeface="Futura Medium" charset="0"/>
                <a:ea typeface="Futura Medium" charset="0"/>
                <a:cs typeface="Futura Medium" charset="0"/>
              </a:rPr>
              <a:t> (</a:t>
            </a:r>
            <a:r>
              <a:rPr lang="en-US" sz="6000" b="1" dirty="0" err="1" smtClean="0">
                <a:latin typeface="Futura Medium" charset="0"/>
                <a:ea typeface="Futura Medium" charset="0"/>
                <a:cs typeface="Futura Medium" charset="0"/>
              </a:rPr>
              <a:t>Vilva</a:t>
            </a:r>
            <a:r>
              <a:rPr lang="en-US" sz="6000" b="1" dirty="0" smtClean="0">
                <a:latin typeface="Futura Medium" charset="0"/>
                <a:ea typeface="Futura Medium" charset="0"/>
                <a:cs typeface="Futura Medium" charset="0"/>
              </a:rPr>
              <a:t>)</a:t>
            </a:r>
            <a:endParaRPr lang="en-US" sz="6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8674" name="Picture 2" descr="ilva fac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540493" y="-1"/>
            <a:ext cx="5651507" cy="50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72988" y="5844988"/>
            <a:ext cx="10738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avillar@influencity.com |  </a:t>
            </a:r>
            <a:r>
              <a:rPr lang="en-US" sz="3200" dirty="0" err="1" smtClean="0"/>
              <a:t>albertovilva.com</a:t>
            </a:r>
            <a:r>
              <a:rPr lang="en-US" sz="3200" dirty="0" smtClean="0"/>
              <a:t> | @</a:t>
            </a:r>
            <a:r>
              <a:rPr lang="en-US" sz="3200" dirty="0" err="1" smtClean="0"/>
              <a:t>albertovilva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83969" y="2302769"/>
            <a:ext cx="865520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EXAMPLES</a:t>
            </a:r>
          </a:p>
          <a:p>
            <a:pPr algn="ctr"/>
            <a:r>
              <a:rPr lang="es-ES_tradnl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&amp; ??????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37890" name="Picture 2" descr="xcited fuck yeah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346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797" y="-23348"/>
            <a:ext cx="707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22704"/>
            <a:ext cx="12192000" cy="92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206" y="2323398"/>
            <a:ext cx="112839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COMPONENTS</a:t>
            </a:r>
            <a:endParaRPr lang="es-ES_tradnl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055165"/>
            <a:ext cx="12192000" cy="280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098336" y="1611168"/>
            <a:ext cx="7739269" cy="2497958"/>
            <a:chOff x="2067339" y="1958254"/>
            <a:chExt cx="7739269" cy="2497958"/>
          </a:xfrm>
        </p:grpSpPr>
        <p:pic>
          <p:nvPicPr>
            <p:cNvPr id="18" name="Picture 17" descr="esultado de imagen de lego piece sketch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9224" y="1958254"/>
              <a:ext cx="3530046" cy="249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67339" y="3193774"/>
              <a:ext cx="2385391" cy="0"/>
            </a:xfrm>
            <a:prstGeom prst="straightConnector1">
              <a:avLst/>
            </a:prstGeom>
            <a:ln w="79375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421217" y="3193774"/>
              <a:ext cx="2385391" cy="0"/>
            </a:xfrm>
            <a:prstGeom prst="straightConnector1">
              <a:avLst/>
            </a:prstGeom>
            <a:ln w="79375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56333" y="2345182"/>
              <a:ext cx="19528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IN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30455" y="2345182"/>
              <a:ext cx="19528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/>
                <a:t>OUT</a:t>
              </a:r>
              <a:endParaRPr lang="en-US" sz="40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32876" y="5129620"/>
            <a:ext cx="3854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INDEPENDENT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40992" y="5129620"/>
            <a:ext cx="4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ENCAPSULATED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58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Words>310</Words>
  <Application>Microsoft Macintosh PowerPoint</Application>
  <PresentationFormat>Widescreen</PresentationFormat>
  <Paragraphs>121</Paragraphs>
  <Slides>54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Century Schoolbook</vt:lpstr>
      <vt:lpstr>Comic Sans MS</vt:lpstr>
      <vt:lpstr>Corbel</vt:lpstr>
      <vt:lpstr>Futura Medium</vt:lpstr>
      <vt:lpstr>Mangal</vt:lpstr>
      <vt:lpstr>Headlines</vt:lpstr>
      <vt:lpstr>Component Driven Development with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Ingredients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 Storybook React Cosmos  Carte Blanche  Compositor Lab,  Electrode Explorer Chromatic  Bluekit  </vt:lpstr>
      <vt:lpstr>PowerPoint Presentation</vt:lpstr>
      <vt:lpstr>PowerPoint Presentation</vt:lpstr>
      <vt:lpstr>PowerPoint Presentation</vt:lpstr>
      <vt:lpstr>PowerPoint Presentation</vt:lpstr>
      <vt:lpstr>Alex Cejudo</vt:lpstr>
      <vt:lpstr>Alex Cejudo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Alberto Villar (Vilva)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dcterms:created xsi:type="dcterms:W3CDTF">2017-11-24T00:19:03Z</dcterms:created>
  <dcterms:modified xsi:type="dcterms:W3CDTF">2017-11-26T19:01:09Z</dcterms:modified>
</cp:coreProperties>
</file>